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41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EBFE-6698-44DB-A500-90BDECFB022C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D412-6322-4E48-A6F6-5F1FFFBF2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EBFE-6698-44DB-A500-90BDECFB022C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D412-6322-4E48-A6F6-5F1FFFBF2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EBFE-6698-44DB-A500-90BDECFB022C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D412-6322-4E48-A6F6-5F1FFFBF2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EBFE-6698-44DB-A500-90BDECFB022C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D412-6322-4E48-A6F6-5F1FFFBF2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EBFE-6698-44DB-A500-90BDECFB022C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D412-6322-4E48-A6F6-5F1FFFBF2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EBFE-6698-44DB-A500-90BDECFB022C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D412-6322-4E48-A6F6-5F1FFFBF2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EBFE-6698-44DB-A500-90BDECFB022C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D412-6322-4E48-A6F6-5F1FFFBF2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EBFE-6698-44DB-A500-90BDECFB022C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D412-6322-4E48-A6F6-5F1FFFBF2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EBFE-6698-44DB-A500-90BDECFB022C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D412-6322-4E48-A6F6-5F1FFFBF2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EBFE-6698-44DB-A500-90BDECFB022C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D412-6322-4E48-A6F6-5F1FFFBF2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EBFE-6698-44DB-A500-90BDECFB022C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D412-6322-4E48-A6F6-5F1FFFBF2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5EBFE-6698-44DB-A500-90BDECFB022C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0D412-6322-4E48-A6F6-5F1FFFBF2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555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163" y="0"/>
            <a:ext cx="9174163" cy="68707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46531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Обращение 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SOS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!!!»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воспитанников группы«Цыплята»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МБДОУ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/с «Полянка»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Листовку разработала: воспитатель Береснева Н.П.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р.п.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Шаранга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2016г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F:\экознаки\6f6c2a9a_s_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996952"/>
            <a:ext cx="1296144" cy="1296144"/>
          </a:xfrm>
          <a:prstGeom prst="ellipse">
            <a:avLst/>
          </a:prstGeom>
          <a:noFill/>
        </p:spPr>
      </p:pic>
      <p:pic>
        <p:nvPicPr>
          <p:cNvPr id="1028" name="Picture 4" descr="F:\экознаки\101_1356_c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0"/>
            <a:ext cx="1979712" cy="2652120"/>
          </a:xfrm>
          <a:prstGeom prst="ellipse">
            <a:avLst/>
          </a:prstGeom>
          <a:noFill/>
        </p:spPr>
      </p:pic>
      <p:pic>
        <p:nvPicPr>
          <p:cNvPr id="1029" name="Picture 5" descr="F:\экознаки\IMG_45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437112"/>
            <a:ext cx="1512168" cy="1840796"/>
          </a:xfrm>
          <a:prstGeom prst="roundRect">
            <a:avLst/>
          </a:prstGeom>
          <a:noFill/>
        </p:spPr>
      </p:pic>
      <p:pic>
        <p:nvPicPr>
          <p:cNvPr id="1031" name="Picture 7" descr="F:\экознаки\4f51301b_s_40.jpg"/>
          <p:cNvPicPr>
            <a:picLocks noChangeAspect="1" noChangeArrowheads="1"/>
          </p:cNvPicPr>
          <p:nvPr/>
        </p:nvPicPr>
        <p:blipFill>
          <a:blip r:embed="rId6" cstate="print"/>
          <a:srcRect l="14000" t="3500" r="12501"/>
          <a:stretch>
            <a:fillRect/>
          </a:stretch>
        </p:blipFill>
        <p:spPr bwMode="auto">
          <a:xfrm>
            <a:off x="3995936" y="332656"/>
            <a:ext cx="1512168" cy="1985392"/>
          </a:xfrm>
          <a:prstGeom prst="rect">
            <a:avLst/>
          </a:prstGeom>
          <a:noFill/>
        </p:spPr>
      </p:pic>
      <p:pic>
        <p:nvPicPr>
          <p:cNvPr id="1033" name="Picture 9" descr="F:\экознаки\распечат\e85f7688_s_118 (1).jpg"/>
          <p:cNvPicPr>
            <a:picLocks noChangeAspect="1" noChangeArrowheads="1"/>
          </p:cNvPicPr>
          <p:nvPr/>
        </p:nvPicPr>
        <p:blipFill>
          <a:blip r:embed="rId7" cstate="print"/>
          <a:srcRect r="3144"/>
          <a:stretch>
            <a:fillRect/>
          </a:stretch>
        </p:blipFill>
        <p:spPr bwMode="auto">
          <a:xfrm>
            <a:off x="2339752" y="0"/>
            <a:ext cx="1656184" cy="1853952"/>
          </a:xfrm>
          <a:prstGeom prst="ellipse">
            <a:avLst/>
          </a:prstGeom>
          <a:noFill/>
        </p:spPr>
      </p:pic>
      <p:pic>
        <p:nvPicPr>
          <p:cNvPr id="1034" name="Picture 10" descr="F:\экознаки\распечат\origina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348880"/>
            <a:ext cx="1224136" cy="1403648"/>
          </a:xfrm>
          <a:prstGeom prst="rect">
            <a:avLst/>
          </a:prstGeom>
          <a:noFill/>
        </p:spPr>
      </p:pic>
      <p:pic>
        <p:nvPicPr>
          <p:cNvPr id="1035" name="Picture 11" descr="F:\экознаки\9a89f1da_s_191.jpg"/>
          <p:cNvPicPr>
            <a:picLocks noChangeAspect="1" noChangeArrowheads="1"/>
          </p:cNvPicPr>
          <p:nvPr/>
        </p:nvPicPr>
        <p:blipFill>
          <a:blip r:embed="rId9" cstate="print"/>
          <a:srcRect l="16667" t="8333" r="16667"/>
          <a:stretch>
            <a:fillRect/>
          </a:stretch>
        </p:blipFill>
        <p:spPr bwMode="auto">
          <a:xfrm>
            <a:off x="2627785" y="5229200"/>
            <a:ext cx="1000286" cy="1368152"/>
          </a:xfrm>
          <a:prstGeom prst="rect">
            <a:avLst/>
          </a:prstGeom>
          <a:noFill/>
        </p:spPr>
      </p:pic>
      <p:pic>
        <p:nvPicPr>
          <p:cNvPr id="1036" name="Picture 12" descr="F:\август ф\DSC02938.JPG"/>
          <p:cNvPicPr>
            <a:picLocks noChangeAspect="1" noChangeArrowheads="1"/>
          </p:cNvPicPr>
          <p:nvPr/>
        </p:nvPicPr>
        <p:blipFill>
          <a:blip r:embed="rId10" cstate="print"/>
          <a:srcRect l="11429" t="14286" r="24286"/>
          <a:stretch>
            <a:fillRect/>
          </a:stretch>
        </p:blipFill>
        <p:spPr bwMode="auto">
          <a:xfrm>
            <a:off x="179512" y="188640"/>
            <a:ext cx="2160240" cy="2160240"/>
          </a:xfrm>
          <a:prstGeom prst="ellipse">
            <a:avLst/>
          </a:prstGeom>
          <a:noFill/>
        </p:spPr>
      </p:pic>
      <p:pic>
        <p:nvPicPr>
          <p:cNvPr id="2" name="Picture 2" descr="F:\экознаки\распечат\no-trash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8105" y="116632"/>
            <a:ext cx="1695584" cy="1728192"/>
          </a:xfrm>
          <a:prstGeom prst="ellipse">
            <a:avLst/>
          </a:prstGeom>
          <a:noFill/>
        </p:spPr>
      </p:pic>
      <p:pic>
        <p:nvPicPr>
          <p:cNvPr id="1037" name="Picture 13" descr="F:\август ф\DSC02936.JPG"/>
          <p:cNvPicPr>
            <a:picLocks noChangeAspect="1" noChangeArrowheads="1"/>
          </p:cNvPicPr>
          <p:nvPr/>
        </p:nvPicPr>
        <p:blipFill>
          <a:blip r:embed="rId12" cstate="print"/>
          <a:srcRect l="10626" t="26900" r="24800"/>
          <a:stretch>
            <a:fillRect/>
          </a:stretch>
        </p:blipFill>
        <p:spPr bwMode="auto">
          <a:xfrm>
            <a:off x="226168" y="4077072"/>
            <a:ext cx="2487848" cy="2376264"/>
          </a:xfrm>
          <a:prstGeom prst="ellipse">
            <a:avLst/>
          </a:prstGeom>
          <a:noFill/>
        </p:spPr>
      </p:pic>
      <p:pic>
        <p:nvPicPr>
          <p:cNvPr id="1032" name="Picture 8" descr="F:\экознаки\распечат\1a6fbb34_s_8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36096" y="5229200"/>
            <a:ext cx="1340768" cy="1340768"/>
          </a:xfrm>
          <a:prstGeom prst="rect">
            <a:avLst/>
          </a:prstGeom>
          <a:noFill/>
        </p:spPr>
      </p:pic>
      <p:pic>
        <p:nvPicPr>
          <p:cNvPr id="1038" name="Picture 14" descr="F:\экология\эко фото\1280x1024_Noze44P90j3IC01qZEsB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4288" y="2852936"/>
            <a:ext cx="1728192" cy="1167697"/>
          </a:xfrm>
          <a:prstGeom prst="rect">
            <a:avLst/>
          </a:prstGeom>
          <a:noFill/>
        </p:spPr>
      </p:pic>
      <p:pic>
        <p:nvPicPr>
          <p:cNvPr id="20" name="Picture 11" descr="H:\эко фото\101_1076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57082" y="4191262"/>
            <a:ext cx="2243846" cy="240609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555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6350"/>
            <a:ext cx="9174163" cy="687070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548680"/>
            <a:ext cx="5184575" cy="585669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67544" y="0"/>
            <a:ext cx="6984776" cy="652534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Бутылки плавают, пакеты,</a:t>
            </a:r>
          </a:p>
          <a:p>
            <a:pPr algn="just"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Как видеть неприятно это.</a:t>
            </a:r>
          </a:p>
          <a:p>
            <a:pPr algn="just"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И у скамеек тоже хлам,</a:t>
            </a:r>
          </a:p>
          <a:p>
            <a:pPr algn="just"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Как видеть неприятно нам!</a:t>
            </a:r>
          </a:p>
          <a:p>
            <a:pPr algn="just">
              <a:buNone/>
            </a:pPr>
            <a:endParaRPr lang="ru-RU" sz="6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Вы может, в школу не ходили</a:t>
            </a:r>
          </a:p>
          <a:p>
            <a:pPr algn="just"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И детский сад не посещали.</a:t>
            </a:r>
          </a:p>
          <a:p>
            <a:pPr algn="just"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Родители вам и родные</a:t>
            </a:r>
          </a:p>
          <a:p>
            <a:pPr algn="just"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Про правила не рассказали! </a:t>
            </a:r>
          </a:p>
          <a:p>
            <a:pPr algn="just">
              <a:buNone/>
            </a:pPr>
            <a:endParaRPr lang="ru-RU" sz="6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Вы если дома насорите,</a:t>
            </a:r>
          </a:p>
          <a:p>
            <a:pPr algn="just"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Кто убирает этот хлам?</a:t>
            </a:r>
          </a:p>
          <a:p>
            <a:pPr algn="just"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В природе так себя ведите</a:t>
            </a:r>
          </a:p>
          <a:p>
            <a:pPr algn="just"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Чтоб было всем приятно нам!</a:t>
            </a:r>
          </a:p>
          <a:p>
            <a:pPr algn="just">
              <a:buNone/>
            </a:pPr>
            <a:endParaRPr lang="ru-RU" sz="6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6400" b="1" i="1" dirty="0">
                <a:latin typeface="Times New Roman" pitchFamily="18" charset="0"/>
                <a:cs typeface="Times New Roman" pitchFamily="18" charset="0"/>
              </a:rPr>
              <a:t>идете вы гулять</a:t>
            </a:r>
          </a:p>
          <a:p>
            <a:pPr algn="just"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Перчатки </a:t>
            </a:r>
            <a:r>
              <a:rPr lang="ru-RU" sz="6400" b="1" i="1" dirty="0">
                <a:latin typeface="Times New Roman" pitchFamily="18" charset="0"/>
                <a:cs typeface="Times New Roman" pitchFamily="18" charset="0"/>
              </a:rPr>
              <a:t>и пакет берите.</a:t>
            </a:r>
          </a:p>
          <a:p>
            <a:pPr algn="just"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6400" b="1" i="1" dirty="0">
                <a:latin typeface="Times New Roman" pitchFamily="18" charset="0"/>
                <a:cs typeface="Times New Roman" pitchFamily="18" charset="0"/>
              </a:rPr>
              <a:t>пусть другой здесь 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насорил,</a:t>
            </a:r>
            <a:endParaRPr lang="ru-RU" sz="64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6400" b="1" i="1" dirty="0">
                <a:latin typeface="Times New Roman" pitchFamily="18" charset="0"/>
                <a:cs typeface="Times New Roman" pitchFamily="18" charset="0"/>
              </a:rPr>
              <a:t>постесняйтесь, уберите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Тогда </a:t>
            </a:r>
            <a:r>
              <a:rPr lang="ru-RU" sz="6400" b="1" i="1" dirty="0">
                <a:latin typeface="Times New Roman" pitchFamily="18" charset="0"/>
                <a:cs typeface="Times New Roman" pitchFamily="18" charset="0"/>
              </a:rPr>
              <a:t>и будет 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чистота!</a:t>
            </a:r>
            <a:endParaRPr lang="ru-RU" sz="64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6400" b="1" i="1" dirty="0">
                <a:latin typeface="Times New Roman" pitchFamily="18" charset="0"/>
                <a:cs typeface="Times New Roman" pitchFamily="18" charset="0"/>
              </a:rPr>
              <a:t>И вам природа улыбнется!</a:t>
            </a:r>
          </a:p>
          <a:p>
            <a:pPr algn="just">
              <a:buNone/>
            </a:pPr>
            <a:r>
              <a:rPr lang="ru-RU" sz="6400" b="1" i="1" dirty="0">
                <a:latin typeface="Times New Roman" pitchFamily="18" charset="0"/>
                <a:cs typeface="Times New Roman" pitchFamily="18" charset="0"/>
              </a:rPr>
              <a:t>«Спасибо» пусть не скажут вам,</a:t>
            </a:r>
          </a:p>
          <a:p>
            <a:pPr algn="just">
              <a:buNone/>
            </a:pPr>
            <a:r>
              <a:rPr lang="ru-RU" sz="6400" b="1" i="1" dirty="0">
                <a:latin typeface="Times New Roman" pitchFamily="18" charset="0"/>
                <a:cs typeface="Times New Roman" pitchFamily="18" charset="0"/>
              </a:rPr>
              <a:t>Но совесть у других проснется!</a:t>
            </a:r>
          </a:p>
          <a:p>
            <a:pPr algn="just">
              <a:buNone/>
            </a:pPr>
            <a:r>
              <a:rPr lang="ru-RU" sz="6400" b="1" i="1" dirty="0">
                <a:latin typeface="Times New Roman" pitchFamily="18" charset="0"/>
                <a:cs typeface="Times New Roman" pitchFamily="18" charset="0"/>
              </a:rPr>
              <a:t>«Спасибо» пусть не 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скажут вам</a:t>
            </a:r>
          </a:p>
          <a:p>
            <a:pPr algn="just"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6400" b="1" i="1" dirty="0">
                <a:latin typeface="Times New Roman" pitchFamily="18" charset="0"/>
                <a:cs typeface="Times New Roman" pitchFamily="18" charset="0"/>
              </a:rPr>
              <a:t>это в будущем зачтется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                         Автор: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Н.П.Береснева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dirty="0" smtClean="0"/>
              <a:t> </a:t>
            </a:r>
            <a:endParaRPr lang="ru-RU" sz="6400" dirty="0"/>
          </a:p>
          <a:p>
            <a:endParaRPr lang="ru-RU" sz="6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131</Words>
  <Application>Microsoft Office PowerPoint</Application>
  <PresentationFormat>Экран (4:3)</PresentationFormat>
  <Paragraphs>30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«Обращение  SOS!!!»  воспитанников группы«Цыплята»  МБДОУ д/с «Полянка»  Листовку разработала: воспитатель Береснева Н.П.         р.п. Шаранга 2016г. </vt:lpstr>
      <vt:lpstr>Слайд 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2016-08-28T13:17:38Z</dcterms:created>
  <dcterms:modified xsi:type="dcterms:W3CDTF">2016-08-30T13:47:10Z</dcterms:modified>
</cp:coreProperties>
</file>